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302" r:id="rId11"/>
    <p:sldId id="272" r:id="rId12"/>
    <p:sldId id="297" r:id="rId13"/>
    <p:sldId id="290" r:id="rId14"/>
    <p:sldId id="261" r:id="rId15"/>
    <p:sldId id="257" r:id="rId16"/>
    <p:sldId id="264" r:id="rId17"/>
    <p:sldId id="270" r:id="rId18"/>
    <p:sldId id="267" r:id="rId19"/>
    <p:sldId id="280" r:id="rId20"/>
    <p:sldId id="258" r:id="rId21"/>
    <p:sldId id="291" r:id="rId22"/>
    <p:sldId id="273" r:id="rId23"/>
    <p:sldId id="275" r:id="rId24"/>
    <p:sldId id="274" r:id="rId25"/>
    <p:sldId id="292" r:id="rId26"/>
    <p:sldId id="278" r:id="rId27"/>
    <p:sldId id="279" r:id="rId28"/>
    <p:sldId id="287" r:id="rId29"/>
    <p:sldId id="288" r:id="rId30"/>
    <p:sldId id="303" r:id="rId31"/>
    <p:sldId id="289" r:id="rId32"/>
    <p:sldId id="262" r:id="rId33"/>
    <p:sldId id="276" r:id="rId34"/>
    <p:sldId id="301" r:id="rId35"/>
    <p:sldId id="294" r:id="rId36"/>
    <p:sldId id="304" r:id="rId37"/>
    <p:sldId id="305" r:id="rId38"/>
    <p:sldId id="295" r:id="rId39"/>
    <p:sldId id="296" r:id="rId40"/>
    <p:sldId id="306" r:id="rId41"/>
    <p:sldId id="29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4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54947CBB-9D6D-43E2-B4BC-D740C700CCB9}" type="presOf" srcId="{114C2B13-1183-4ADB-B5FD-085ACCB32DC8}" destId="{AC530205-B78F-44DB-97C3-CDAC987B7C3C}" srcOrd="1" destOrd="4" presId="urn:microsoft.com/office/officeart/2005/8/layout/venn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273DA0A9-216B-43D1-8919-20AF13803514}" type="presOf" srcId="{3C3DAC9E-F22E-4831-A096-7F189E7FA9BE}" destId="{AC530205-B78F-44DB-97C3-CDAC987B7C3C}" srcOrd="1" destOrd="3"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10/18/2013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10/18/2013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deviantart.com/morelikethis/artists/361935970?view_mode=2" TargetMode="External"/><Relationship Id="rId7" Type="http://schemas.openxmlformats.org/officeDocument/2006/relationships/hyperlink" Target="http://pxlcobit.deviantart.com/art/MLSS-Animal-Buddies-Sprites-Sheet-284513305" TargetMode="External"/><Relationship Id="rId2" Type="http://schemas.openxmlformats.org/officeDocument/2006/relationships/hyperlink" Target="http://forum.shrapnelgames.com/showthread.php?t=44932" TargetMode="External"/><Relationship Id="rId1" Type="http://schemas.openxmlformats.org/officeDocument/2006/relationships/slideLayout" Target="../slideLayouts/slideLayout2.xml"/><Relationship Id="rId6" Type="http://schemas.openxmlformats.org/officeDocument/2006/relationships/hyperlink" Target="http://mazakuhq.deviantart.com/art/Evil-shadow-sprites-314669338" TargetMode="External"/><Relationship Id="rId5" Type="http://schemas.openxmlformats.org/officeDocument/2006/relationships/hyperlink" Target="http://opengameart.org/content/creature-and-npc-sprites-for-ardentryst-by-jordan-trudgett" TargetMode="External"/><Relationship Id="rId4" Type="http://schemas.openxmlformats.org/officeDocument/2006/relationships/hyperlink" Target="http://gmc.yoyogames.com/index.php?showtopic=27366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rpgmakervx.net/lofiversion/index.php/t45371.html" TargetMode="External"/><Relationship Id="rId2" Type="http://schemas.openxmlformats.org/officeDocument/2006/relationships/hyperlink" Target="http://opengameart.org/content/the-mana-world-woodland-indoor-tileset"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xxcrystalluvsyouxx.deviantart.com/art/wolf-crystal-sprite-sheet-x3-389199869" TargetMode="External"/><Relationship Id="rId4" Type="http://schemas.openxmlformats.org/officeDocument/2006/relationships/hyperlink" Target="http://forums.themanaworld.org/viewtopic.php?f=8&amp;t=1129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 (Graphical User Interface)</a:t>
            </a:r>
            <a:endParaRPr lang="en-US" sz="1900" dirty="0" smtClean="0"/>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a:t>
            </a:r>
            <a:r>
              <a:rPr lang="en-US" sz="2400" dirty="0" smtClean="0"/>
              <a:t>SDK (Software Development Kit)</a:t>
            </a:r>
            <a:endParaRPr lang="en-US" sz="2400" dirty="0" smtClean="0"/>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Poorly documented </a:t>
            </a:r>
            <a:r>
              <a:rPr lang="en-US" dirty="0" smtClean="0"/>
              <a:t>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a:t>Freelance Artists</a:t>
            </a:r>
          </a:p>
          <a:p>
            <a:pPr lvl="1"/>
            <a:r>
              <a:rPr lang="en-US" dirty="0" smtClean="0"/>
              <a:t>Open-Source</a:t>
            </a:r>
            <a:endParaRPr lang="en-US" dirty="0" smtClean="0"/>
          </a:p>
          <a:p>
            <a:r>
              <a:rPr lang="en-US" sz="2400" dirty="0" smtClean="0"/>
              <a:t>Audio</a:t>
            </a:r>
            <a:endParaRPr lang="en-US" sz="2400" dirty="0" smtClean="0"/>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524000"/>
            <a:ext cx="1093305" cy="14668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5909" y="3124200"/>
            <a:ext cx="1151885" cy="152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054" y="4724400"/>
            <a:ext cx="1183740" cy="1561070"/>
          </a:xfrm>
          <a:prstGeom prst="rect">
            <a:avLst/>
          </a:prstGeom>
        </p:spPr>
      </p:pic>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Basic Attack – level 1</a:t>
            </a:r>
          </a:p>
          <a:p>
            <a:r>
              <a:rPr lang="en-US" sz="2400" dirty="0" smtClean="0"/>
              <a:t>Cleave – level 1</a:t>
            </a:r>
          </a:p>
          <a:p>
            <a:r>
              <a:rPr lang="en-US" sz="2400" dirty="0" smtClean="0"/>
              <a:t>Lunge – level 10</a:t>
            </a:r>
          </a:p>
          <a:p>
            <a:pPr lvl="1"/>
            <a:r>
              <a:rPr lang="en-US" dirty="0" smtClean="0"/>
              <a:t>Stun effect</a:t>
            </a:r>
          </a:p>
          <a:p>
            <a:r>
              <a:rPr lang="en-US" sz="2400" dirty="0" smtClean="0"/>
              <a:t>Execute – level 10</a:t>
            </a:r>
          </a:p>
          <a:p>
            <a:pPr lvl="1"/>
            <a:r>
              <a:rPr lang="en-US" dirty="0" smtClean="0"/>
              <a:t>Damage </a:t>
            </a:r>
            <a:r>
              <a:rPr lang="en-US" dirty="0"/>
              <a:t>based on resource depletion</a:t>
            </a:r>
          </a:p>
          <a:p>
            <a:r>
              <a:rPr lang="en-US" sz="2400" dirty="0" smtClean="0"/>
              <a:t>Rend – level 20</a:t>
            </a:r>
          </a:p>
          <a:p>
            <a:pPr lvl="1"/>
            <a:r>
              <a:rPr lang="en-US" dirty="0" smtClean="0"/>
              <a:t>Bleed effect</a:t>
            </a:r>
            <a:endParaRPr lang="en-US" dirty="0"/>
          </a:p>
          <a:p>
            <a:r>
              <a:rPr lang="en-US" sz="2400" dirty="0"/>
              <a:t>War </a:t>
            </a:r>
            <a:r>
              <a:rPr lang="en-US" sz="2400" dirty="0" smtClean="0"/>
              <a:t>Cry – level 20</a:t>
            </a:r>
          </a:p>
          <a:p>
            <a:pPr lvl="1"/>
            <a:r>
              <a:rPr lang="en-US" sz="2400" dirty="0"/>
              <a:t>Grants </a:t>
            </a:r>
            <a:r>
              <a:rPr lang="en-US" sz="2400" dirty="0" smtClean="0"/>
              <a:t>damage to </a:t>
            </a:r>
            <a:r>
              <a:rPr lang="en-US" sz="2400" dirty="0"/>
              <a:t>entire party</a:t>
            </a:r>
          </a:p>
        </p:txBody>
      </p:sp>
      <p:sp>
        <p:nvSpPr>
          <p:cNvPr id="2" name="Title 1"/>
          <p:cNvSpPr>
            <a:spLocks noGrp="1"/>
          </p:cNvSpPr>
          <p:nvPr>
            <p:ph type="title"/>
          </p:nvPr>
        </p:nvSpPr>
        <p:spPr/>
        <p:txBody>
          <a:bodyPr/>
          <a:lstStyle/>
          <a:p>
            <a:r>
              <a:rPr lang="en-US" dirty="0" smtClean="0"/>
              <a:t>Warrior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288" y="1066800"/>
            <a:ext cx="2207555" cy="2228850"/>
          </a:xfrm>
          <a:prstGeom prst="rect">
            <a:avLst/>
          </a:prstGeom>
        </p:spPr>
      </p:pic>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Basic Attack – level 1</a:t>
            </a:r>
          </a:p>
          <a:p>
            <a:r>
              <a:rPr lang="en-US" sz="2600" dirty="0" smtClean="0"/>
              <a:t>Fire Arrow  - level 1</a:t>
            </a:r>
            <a:endParaRPr lang="en-US" sz="2600" dirty="0"/>
          </a:p>
          <a:p>
            <a:pPr lvl="1"/>
            <a:r>
              <a:rPr lang="en-US" sz="2200" dirty="0" smtClean="0"/>
              <a:t>Burn effect</a:t>
            </a:r>
            <a:endParaRPr lang="en-US" sz="2200" dirty="0"/>
          </a:p>
          <a:p>
            <a:r>
              <a:rPr lang="en-US" sz="2600" dirty="0"/>
              <a:t>Poison </a:t>
            </a:r>
            <a:r>
              <a:rPr lang="en-US" sz="2600" dirty="0" smtClean="0"/>
              <a:t>Arrow – level 10</a:t>
            </a:r>
            <a:endParaRPr lang="en-US" sz="2200" dirty="0"/>
          </a:p>
          <a:p>
            <a:pPr lvl="1"/>
            <a:r>
              <a:rPr lang="en-US" sz="2200" dirty="0" smtClean="0"/>
              <a:t>Poison effect</a:t>
            </a:r>
            <a:endParaRPr lang="en-US" sz="2200" dirty="0"/>
          </a:p>
          <a:p>
            <a:r>
              <a:rPr lang="en-US" sz="2600" dirty="0"/>
              <a:t>Spread </a:t>
            </a:r>
            <a:r>
              <a:rPr lang="en-US" sz="2600" dirty="0" smtClean="0"/>
              <a:t>Shot – level 10</a:t>
            </a:r>
          </a:p>
          <a:p>
            <a:r>
              <a:rPr lang="en-US" sz="2600" dirty="0" smtClean="0"/>
              <a:t>Charged Shot – level 20</a:t>
            </a:r>
          </a:p>
          <a:p>
            <a:r>
              <a:rPr lang="en-US" sz="2600" dirty="0" smtClean="0"/>
              <a:t>Stun Arrow – level 20</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730" y="1066800"/>
            <a:ext cx="2193186" cy="2209800"/>
          </a:xfrm>
          <a:prstGeom prst="rect">
            <a:avLst/>
          </a:prstGeom>
        </p:spPr>
      </p:pic>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Basic Attack – level 1</a:t>
            </a:r>
          </a:p>
          <a:p>
            <a:r>
              <a:rPr lang="en-US" sz="2400" dirty="0" smtClean="0"/>
              <a:t>Mend – level 1</a:t>
            </a:r>
          </a:p>
          <a:p>
            <a:r>
              <a:rPr lang="en-US" sz="2400" dirty="0" smtClean="0"/>
              <a:t>Life Syphon – level 10</a:t>
            </a:r>
            <a:endParaRPr lang="en-US" sz="2400" dirty="0"/>
          </a:p>
          <a:p>
            <a:pPr lvl="1"/>
            <a:r>
              <a:rPr lang="en-US" sz="2000" dirty="0" smtClean="0"/>
              <a:t>Returns half health</a:t>
            </a:r>
          </a:p>
          <a:p>
            <a:r>
              <a:rPr lang="en-US" sz="2400" dirty="0" smtClean="0"/>
              <a:t>Revive – level 10</a:t>
            </a:r>
          </a:p>
          <a:p>
            <a:pPr lvl="1"/>
            <a:r>
              <a:rPr lang="en-US" sz="2000" dirty="0" smtClean="0"/>
              <a:t>Resurrect fallen </a:t>
            </a:r>
            <a:r>
              <a:rPr lang="en-US" sz="2000" dirty="0"/>
              <a:t>party member</a:t>
            </a:r>
          </a:p>
          <a:p>
            <a:r>
              <a:rPr lang="en-US" sz="2400" dirty="0"/>
              <a:t>Healing </a:t>
            </a:r>
            <a:r>
              <a:rPr lang="en-US" sz="2400" dirty="0" smtClean="0"/>
              <a:t>Chant – level 20</a:t>
            </a:r>
            <a:endParaRPr lang="en-US" sz="2400" dirty="0"/>
          </a:p>
          <a:p>
            <a:pPr lvl="1"/>
            <a:r>
              <a:rPr lang="en-US" sz="2000" dirty="0" smtClean="0"/>
              <a:t>Heals </a:t>
            </a:r>
            <a:r>
              <a:rPr lang="en-US" sz="2000" dirty="0"/>
              <a:t>entire </a:t>
            </a:r>
            <a:r>
              <a:rPr lang="en-US" sz="2000" dirty="0" smtClean="0"/>
              <a:t>party</a:t>
            </a:r>
          </a:p>
          <a:p>
            <a:r>
              <a:rPr lang="en-US" sz="2400" dirty="0" smtClean="0"/>
              <a:t>Empower - level 20</a:t>
            </a:r>
          </a:p>
          <a:p>
            <a:pPr lvl="1"/>
            <a:r>
              <a:rPr lang="en-US" sz="2000" dirty="0" smtClean="0"/>
              <a:t>Grants stats to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557" y="1066798"/>
            <a:ext cx="2202285" cy="2209801"/>
          </a:xfrm>
          <a:prstGeom prst="rect">
            <a:avLst/>
          </a:prstGeom>
        </p:spPr>
      </p:pic>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smtClean="0"/>
              <a:t>Physical critical strike chance</a:t>
            </a:r>
            <a:endParaRPr lang="en-US" sz="2200" dirty="0" smtClean="0"/>
          </a:p>
          <a:p>
            <a:r>
              <a:rPr lang="en-US" sz="2400" dirty="0" smtClean="0"/>
              <a:t>Vitality</a:t>
            </a:r>
            <a:endParaRPr lang="en-US" sz="2400" dirty="0"/>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Designers (freelance artists)</a:t>
            </a:r>
          </a:p>
          <a:p>
            <a:pPr lvl="1"/>
            <a:r>
              <a:rPr lang="en-US" sz="2000" dirty="0" smtClean="0"/>
              <a:t>Marco Malek</a:t>
            </a:r>
          </a:p>
          <a:p>
            <a:pPr lvl="1"/>
            <a:r>
              <a:rPr lang="en-US" sz="2000" dirty="0" smtClean="0"/>
              <a:t>Frank </a:t>
            </a:r>
            <a:r>
              <a:rPr lang="en-US" sz="2000" dirty="0" err="1" smtClean="0"/>
              <a:t>Margarella</a:t>
            </a:r>
            <a:endParaRPr lang="en-US" sz="2000" dirty="0" smtClean="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Inn</a:t>
            </a:r>
          </a:p>
          <a:p>
            <a:r>
              <a:rPr lang="en-US" sz="2400" dirty="0" smtClean="0"/>
              <a:t>Village</a:t>
            </a:r>
            <a:endParaRPr lang="en-US" sz="2400" dirty="0" smtClean="0"/>
          </a:p>
          <a:p>
            <a:r>
              <a:rPr lang="en-US" sz="2400" dirty="0"/>
              <a:t>Mountains</a:t>
            </a:r>
          </a:p>
          <a:p>
            <a:r>
              <a:rPr lang="en-US" sz="2400" dirty="0" smtClean="0"/>
              <a:t>Plains</a:t>
            </a:r>
            <a:endParaRPr lang="en-US" sz="2400" dirty="0" smtClean="0"/>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Village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3773" y="1481138"/>
            <a:ext cx="4516453" cy="4525962"/>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fontScale="70000" lnSpcReduction="20000"/>
          </a:bodyPr>
          <a:lstStyle/>
          <a:p>
            <a:r>
              <a:rPr lang="en-US" sz="4300" dirty="0" smtClean="0"/>
              <a:t>Art</a:t>
            </a:r>
          </a:p>
          <a:p>
            <a:pPr lvl="1"/>
            <a:r>
              <a:rPr lang="en-US" sz="2800" dirty="0" smtClean="0"/>
              <a:t>Frank </a:t>
            </a:r>
            <a:r>
              <a:rPr lang="en-US" sz="2800" dirty="0" err="1" smtClean="0"/>
              <a:t>Margarella</a:t>
            </a:r>
            <a:r>
              <a:rPr lang="en-US" sz="2800" dirty="0" smtClean="0"/>
              <a:t> – Freelance artist</a:t>
            </a:r>
          </a:p>
          <a:p>
            <a:pPr lvl="1"/>
            <a:r>
              <a:rPr lang="en-US" sz="2800" dirty="0" err="1" smtClean="0"/>
              <a:t>Globu</a:t>
            </a:r>
            <a:r>
              <a:rPr lang="en-US" sz="2800" dirty="0"/>
              <a:t>: </a:t>
            </a:r>
            <a:r>
              <a:rPr lang="en-US" sz="2800" u="sng" dirty="0">
                <a:hlinkClick r:id="rId2"/>
              </a:rPr>
              <a:t>http://forum.shrapnelgames.com/showthread.php?t=44932</a:t>
            </a:r>
            <a:endParaRPr lang="en-US" sz="2800" dirty="0"/>
          </a:p>
          <a:p>
            <a:pPr lvl="1"/>
            <a:r>
              <a:rPr lang="en-US" sz="2800" dirty="0"/>
              <a:t>Gold-Ring-951: </a:t>
            </a:r>
            <a:r>
              <a:rPr lang="en-US" sz="2800" u="sng" dirty="0">
                <a:hlinkClick r:id="rId3"/>
              </a:rPr>
              <a:t>http://</a:t>
            </a:r>
            <a:r>
              <a:rPr lang="en-US" sz="2800" u="sng" dirty="0" smtClean="0">
                <a:hlinkClick r:id="rId3"/>
              </a:rPr>
              <a:t>www.deviantart.com/morelikethis/artists/361935970?view_mode=2</a:t>
            </a:r>
            <a:endParaRPr lang="en-US" sz="2800" dirty="0" smtClean="0"/>
          </a:p>
          <a:p>
            <a:pPr lvl="1"/>
            <a:r>
              <a:rPr lang="en-US" sz="2800" dirty="0"/>
              <a:t>Hawk14: </a:t>
            </a:r>
            <a:r>
              <a:rPr lang="en-US" sz="2800" dirty="0">
                <a:hlinkClick r:id="rId4"/>
              </a:rPr>
              <a:t>http://</a:t>
            </a:r>
            <a:r>
              <a:rPr lang="en-US" sz="2800" dirty="0" smtClean="0">
                <a:hlinkClick r:id="rId4"/>
              </a:rPr>
              <a:t>gmc.yoyogames.com/index.php?showtopic=273665</a:t>
            </a:r>
            <a:endParaRPr lang="en-US" sz="2800" dirty="0" smtClean="0"/>
          </a:p>
          <a:p>
            <a:pPr lvl="1"/>
            <a:r>
              <a:rPr lang="en-US" sz="2800" dirty="0" smtClean="0"/>
              <a:t>Jordon </a:t>
            </a:r>
            <a:r>
              <a:rPr lang="en-US" sz="2800" dirty="0" err="1" smtClean="0"/>
              <a:t>Trudget</a:t>
            </a:r>
            <a:r>
              <a:rPr lang="en-US" sz="2800" dirty="0" smtClean="0"/>
              <a:t>: </a:t>
            </a:r>
            <a:r>
              <a:rPr lang="en-US" sz="2800" dirty="0">
                <a:hlinkClick r:id="rId5"/>
              </a:rPr>
              <a:t>http://</a:t>
            </a:r>
            <a:r>
              <a:rPr lang="en-US" sz="2800" dirty="0" smtClean="0">
                <a:hlinkClick r:id="rId5"/>
              </a:rPr>
              <a:t>opengameart.org/content/creature-and-npc-sprites-for-ardentryst-by-jordan-trudgett</a:t>
            </a:r>
            <a:endParaRPr lang="en-US" sz="2800" dirty="0" smtClean="0"/>
          </a:p>
          <a:p>
            <a:pPr lvl="1"/>
            <a:r>
              <a:rPr lang="en-US" sz="2800" dirty="0" smtClean="0"/>
              <a:t>Marco </a:t>
            </a:r>
            <a:r>
              <a:rPr lang="en-US" sz="2800" dirty="0" err="1"/>
              <a:t>Malek</a:t>
            </a:r>
            <a:r>
              <a:rPr lang="en-US" sz="2800" dirty="0"/>
              <a:t> – Freelance </a:t>
            </a:r>
            <a:r>
              <a:rPr lang="en-US" sz="2800" dirty="0" smtClean="0"/>
              <a:t>Artist</a:t>
            </a:r>
          </a:p>
          <a:p>
            <a:pPr lvl="1"/>
            <a:r>
              <a:rPr lang="en-US" sz="2800" dirty="0" err="1"/>
              <a:t>MazakuHQ</a:t>
            </a:r>
            <a:r>
              <a:rPr lang="en-US" sz="2800" dirty="0"/>
              <a:t>: </a:t>
            </a:r>
            <a:r>
              <a:rPr lang="en-US" sz="2800" u="sng" dirty="0">
                <a:hlinkClick r:id="rId6"/>
              </a:rPr>
              <a:t>http://mazakuhq.deviantart.com/art/Evil-shadow-sprites-314669338</a:t>
            </a:r>
            <a:endParaRPr lang="en-US" sz="2800" dirty="0" smtClean="0"/>
          </a:p>
          <a:p>
            <a:pPr lvl="1"/>
            <a:r>
              <a:rPr lang="en-US" sz="2800" dirty="0" err="1" smtClean="0"/>
              <a:t>PxlCobit</a:t>
            </a:r>
            <a:r>
              <a:rPr lang="en-US" sz="2800" dirty="0" smtClean="0"/>
              <a:t>: </a:t>
            </a:r>
            <a:r>
              <a:rPr lang="en-US" sz="2800" dirty="0">
                <a:hlinkClick r:id="rId7"/>
              </a:rPr>
              <a:t>http://pxlcobit.deviantart.com/art/MLSS-Animal-Buddies-Sprites-Sheet-284513305</a:t>
            </a:r>
            <a:endParaRPr lang="en-US" sz="28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1343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105400"/>
          </a:xfrm>
        </p:spPr>
        <p:txBody>
          <a:bodyPr>
            <a:normAutofit/>
          </a:bodyPr>
          <a:lstStyle/>
          <a:p>
            <a:r>
              <a:rPr lang="en-US" sz="3000" dirty="0"/>
              <a:t>Art</a:t>
            </a:r>
          </a:p>
          <a:p>
            <a:pPr lvl="1"/>
            <a:r>
              <a:rPr lang="en-US" sz="2000" dirty="0"/>
              <a:t>Stefan </a:t>
            </a:r>
            <a:r>
              <a:rPr lang="en-US" sz="2000" dirty="0" err="1"/>
              <a:t>Beller</a:t>
            </a:r>
            <a:r>
              <a:rPr lang="en-US" sz="2000" dirty="0"/>
              <a:t>: </a:t>
            </a:r>
            <a:r>
              <a:rPr lang="en-US" sz="2000" dirty="0">
                <a:hlinkClick r:id="rId2"/>
              </a:rPr>
              <a:t>http://</a:t>
            </a:r>
            <a:r>
              <a:rPr lang="en-US" sz="2000" dirty="0" smtClean="0">
                <a:hlinkClick r:id="rId2"/>
              </a:rPr>
              <a:t>opengameart.org/content/the-mana-world-woodland-indoor-tileset</a:t>
            </a:r>
            <a:endParaRPr lang="en-US" sz="2000" dirty="0" smtClean="0"/>
          </a:p>
          <a:p>
            <a:pPr lvl="1"/>
            <a:r>
              <a:rPr lang="en-US" sz="2000" dirty="0"/>
              <a:t>Terra-Chan: </a:t>
            </a:r>
            <a:r>
              <a:rPr lang="en-US" sz="2000" u="sng" dirty="0">
                <a:hlinkClick r:id="rId3"/>
              </a:rPr>
              <a:t>http://</a:t>
            </a:r>
            <a:r>
              <a:rPr lang="en-US" sz="2000" u="sng" dirty="0" smtClean="0">
                <a:hlinkClick r:id="rId3"/>
              </a:rPr>
              <a:t>www.rpgmakervx.net/lofiversion/index.php/t45371.html</a:t>
            </a:r>
            <a:endParaRPr lang="en-US" sz="2000" dirty="0" smtClean="0"/>
          </a:p>
          <a:p>
            <a:pPr lvl="1"/>
            <a:r>
              <a:rPr lang="en-US" sz="2000" dirty="0" smtClean="0"/>
              <a:t>Wombat</a:t>
            </a:r>
            <a:r>
              <a:rPr lang="en-US" sz="2000" dirty="0"/>
              <a:t>: </a:t>
            </a:r>
            <a:r>
              <a:rPr lang="en-US" sz="2000" u="sng" dirty="0">
                <a:hlinkClick r:id="rId4"/>
              </a:rPr>
              <a:t>http://</a:t>
            </a:r>
            <a:r>
              <a:rPr lang="en-US" sz="2000" u="sng" dirty="0" smtClean="0">
                <a:hlinkClick r:id="rId4"/>
              </a:rPr>
              <a:t>forums.themanaworld.org/viewtopic.php?f=8&amp;t=11291</a:t>
            </a:r>
            <a:endParaRPr lang="en-US" sz="2000" dirty="0" smtClean="0"/>
          </a:p>
          <a:p>
            <a:pPr lvl="1"/>
            <a:r>
              <a:rPr lang="en-US" sz="2000" dirty="0" err="1" smtClean="0"/>
              <a:t>XxcrystalluvsyouxX</a:t>
            </a:r>
            <a:r>
              <a:rPr lang="en-US" sz="2000" dirty="0"/>
              <a:t>: </a:t>
            </a:r>
            <a:r>
              <a:rPr lang="en-US" sz="2000" u="sng" dirty="0">
                <a:hlinkClick r:id="rId5"/>
              </a:rPr>
              <a:t>http://</a:t>
            </a:r>
            <a:r>
              <a:rPr lang="en-US" sz="2000" u="sng" dirty="0" smtClean="0">
                <a:hlinkClick r:id="rId5"/>
              </a:rPr>
              <a:t>xxcrystalluvsyouxx.deviantart.com/art/wolf-crystal-sprite-sheet-x3-389199869</a:t>
            </a:r>
            <a:endParaRPr lang="en-US" sz="2000" dirty="0" smtClean="0"/>
          </a:p>
          <a:p>
            <a:pPr lvl="1"/>
            <a:r>
              <a:rPr lang="en-US" sz="2000" dirty="0" err="1" smtClean="0"/>
              <a:t>Zabin</a:t>
            </a:r>
            <a:r>
              <a:rPr lang="en-US" sz="2000" dirty="0"/>
              <a:t>: </a:t>
            </a:r>
            <a:r>
              <a:rPr lang="en-US" sz="2000" dirty="0">
                <a:hlinkClick r:id="rId6"/>
              </a:rPr>
              <a:t>http://opengameart.org/content/2d-lost-garden-tileset-transition-to-jetrels-wood-tileset</a:t>
            </a:r>
            <a:endParaRPr lang="en-US" sz="20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32921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859720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764369" cy="4995862"/>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447800"/>
            <a:ext cx="7091003" cy="4767262"/>
          </a:xfrm>
        </p:spPr>
      </p:pic>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728</TotalTime>
  <Words>873</Words>
  <Application>Microsoft Office PowerPoint</Application>
  <PresentationFormat>On-screen Show (4:3)</PresentationFormat>
  <Paragraphs>257</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Inn</vt:lpstr>
      <vt:lpstr>Village</vt:lpstr>
      <vt:lpstr>Mountains</vt:lpstr>
      <vt:lpstr>Plains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References</vt:lpstr>
      <vt:lpstr>Demo</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Jordon</cp:lastModifiedBy>
  <cp:revision>71</cp:revision>
  <dcterms:created xsi:type="dcterms:W3CDTF">2013-07-16T04:11:54Z</dcterms:created>
  <dcterms:modified xsi:type="dcterms:W3CDTF">2013-10-18T15:44:51Z</dcterms:modified>
</cp:coreProperties>
</file>